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3851" r:id="rId6"/>
    <p:sldId id="3852" r:id="rId7"/>
    <p:sldId id="3853" r:id="rId8"/>
    <p:sldId id="3854" r:id="rId9"/>
    <p:sldId id="3857" r:id="rId10"/>
    <p:sldId id="3861" r:id="rId11"/>
    <p:sldId id="3863" r:id="rId12"/>
    <p:sldId id="3865" r:id="rId13"/>
    <p:sldId id="3866" r:id="rId14"/>
    <p:sldId id="3867" r:id="rId15"/>
    <p:sldId id="3871" r:id="rId16"/>
    <p:sldId id="3868" r:id="rId17"/>
    <p:sldId id="3869" r:id="rId18"/>
    <p:sldId id="3873" r:id="rId19"/>
    <p:sldId id="3870" r:id="rId20"/>
    <p:sldId id="3872" r:id="rId21"/>
    <p:sldId id="3860" r:id="rId22"/>
    <p:sldId id="38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6D6230-FEBC-4A7F-8058-5FEA91FE161F}" v="67" dt="2024-05-24T00:01:36.083"/>
  </p1510:revLst>
</p1510:revInfo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94" autoAdjust="0"/>
  </p:normalViewPr>
  <p:slideViewPr>
    <p:cSldViewPr snapToGrid="0">
      <p:cViewPr varScale="1">
        <p:scale>
          <a:sx n="78" d="100"/>
          <a:sy n="78" d="100"/>
        </p:scale>
        <p:origin x="878" y="43"/>
      </p:cViewPr>
      <p:guideLst/>
    </p:cSldViewPr>
  </p:slideViewPr>
  <p:outlineViewPr>
    <p:cViewPr>
      <p:scale>
        <a:sx n="33" d="100"/>
        <a:sy n="33" d="100"/>
      </p:scale>
      <p:origin x="0" y="-3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94AA-C437-4EF4-8BEF-0B832D7FA420}" type="datetimeFigureOut">
              <a:rPr lang="en-US" smtClean="0"/>
              <a:t>8/5/2024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8EC8D-EF88-0275-F75C-A78992443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57874-EF65-4B61-B062-40C932C812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0CE03-6C3A-EB4D-A9B1-7EFD38B58412}" type="datetimeFigureOut">
              <a:rPr lang="en-US" smtClean="0"/>
              <a:t>8/5/2024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7D50D-BAA9-464B-B391-243138E078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9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29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429764-E305-A48D-5244-9BCD20902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8286859"/>
            <a:chOff x="0" y="1"/>
            <a:chExt cx="12192000" cy="8286859"/>
          </a:xfrm>
        </p:grpSpPr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45F65CE3-2411-E8E5-B72E-F5CBEC4DDC55}"/>
                </a:ext>
              </a:extLst>
            </p:cNvPr>
            <p:cNvSpPr/>
            <p:nvPr userDrawn="1"/>
          </p:nvSpPr>
          <p:spPr>
            <a:xfrm>
              <a:off x="4000500" y="1087403"/>
              <a:ext cx="8191500" cy="5770597"/>
            </a:xfrm>
            <a:custGeom>
              <a:avLst/>
              <a:gdLst>
                <a:gd name="connsiteX0" fmla="*/ 4929467 w 8191500"/>
                <a:gd name="connsiteY0" fmla="*/ 0 h 5770597"/>
                <a:gd name="connsiteX1" fmla="*/ 8065066 w 8191500"/>
                <a:gd name="connsiteY1" fmla="*/ 1118513 h 5770597"/>
                <a:gd name="connsiteX2" fmla="*/ 8191500 w 8191500"/>
                <a:gd name="connsiteY2" fmla="*/ 1227339 h 5770597"/>
                <a:gd name="connsiteX3" fmla="*/ 8191500 w 8191500"/>
                <a:gd name="connsiteY3" fmla="*/ 5770597 h 5770597"/>
                <a:gd name="connsiteX4" fmla="*/ 79523 w 8191500"/>
                <a:gd name="connsiteY4" fmla="*/ 5770597 h 5770597"/>
                <a:gd name="connsiteX5" fmla="*/ 56799 w 8191500"/>
                <a:gd name="connsiteY5" fmla="*/ 5644158 h 5770597"/>
                <a:gd name="connsiteX6" fmla="*/ 0 w 8191500"/>
                <a:gd name="connsiteY6" fmla="*/ 4898209 h 5770597"/>
                <a:gd name="connsiteX7" fmla="*/ 4929467 w 8191500"/>
                <a:gd name="connsiteY7" fmla="*/ 0 h 577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91500" h="5770597">
                  <a:moveTo>
                    <a:pt x="4929467" y="0"/>
                  </a:moveTo>
                  <a:cubicBezTo>
                    <a:pt x="6120547" y="0"/>
                    <a:pt x="7212963" y="419755"/>
                    <a:pt x="8065066" y="1118513"/>
                  </a:cubicBezTo>
                  <a:lnTo>
                    <a:pt x="8191500" y="1227339"/>
                  </a:lnTo>
                  <a:lnTo>
                    <a:pt x="8191500" y="5770597"/>
                  </a:lnTo>
                  <a:lnTo>
                    <a:pt x="79523" y="5770597"/>
                  </a:lnTo>
                  <a:lnTo>
                    <a:pt x="56799" y="5644158"/>
                  </a:lnTo>
                  <a:cubicBezTo>
                    <a:pt x="19398" y="5400934"/>
                    <a:pt x="0" y="5151822"/>
                    <a:pt x="0" y="4898209"/>
                  </a:cubicBezTo>
                  <a:cubicBezTo>
                    <a:pt x="0" y="2193003"/>
                    <a:pt x="2206998" y="0"/>
                    <a:pt x="4929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B6B51B3-AA6C-9C5E-7032-5AEA05D459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06241" y="183933"/>
              <a:ext cx="0" cy="1597708"/>
            </a:xfrm>
            <a:prstGeom prst="line">
              <a:avLst/>
            </a:prstGeom>
            <a:ln w="127000" cap="rnd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: Shape 13">
              <a:extLst>
                <a:ext uri="{FF2B5EF4-FFF2-40B4-BE49-F238E27FC236}">
                  <a16:creationId xmlns:a16="http://schemas.microsoft.com/office/drawing/2014/main" id="{4F28561D-5B3C-F08A-F7B5-48E6B74EAEBD}"/>
                </a:ext>
              </a:extLst>
            </p:cNvPr>
            <p:cNvSpPr/>
            <p:nvPr userDrawn="1"/>
          </p:nvSpPr>
          <p:spPr>
            <a:xfrm>
              <a:off x="5292348" y="1"/>
              <a:ext cx="2279742" cy="1267785"/>
            </a:xfrm>
            <a:custGeom>
              <a:avLst/>
              <a:gdLst>
                <a:gd name="connsiteX0" fmla="*/ 0 w 2279742"/>
                <a:gd name="connsiteY0" fmla="*/ 0 h 1267785"/>
                <a:gd name="connsiteX1" fmla="*/ 138700 w 2279742"/>
                <a:gd name="connsiteY1" fmla="*/ 0 h 1267785"/>
                <a:gd name="connsiteX2" fmla="*/ 138700 w 2279742"/>
                <a:gd name="connsiteY2" fmla="*/ 1078193 h 1267785"/>
                <a:gd name="connsiteX3" fmla="*/ 2002733 w 2279742"/>
                <a:gd name="connsiteY3" fmla="*/ 0 h 1267785"/>
                <a:gd name="connsiteX4" fmla="*/ 2279742 w 2279742"/>
                <a:gd name="connsiteY4" fmla="*/ 0 h 1267785"/>
                <a:gd name="connsiteX5" fmla="*/ 104026 w 2279742"/>
                <a:gd name="connsiteY5" fmla="*/ 1258503 h 1267785"/>
                <a:gd name="connsiteX6" fmla="*/ 69351 w 2279742"/>
                <a:gd name="connsiteY6" fmla="*/ 1267785 h 1267785"/>
                <a:gd name="connsiteX7" fmla="*/ 0 w 2279742"/>
                <a:gd name="connsiteY7" fmla="*/ 1198436 h 1267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79742" h="1267785">
                  <a:moveTo>
                    <a:pt x="0" y="0"/>
                  </a:moveTo>
                  <a:lnTo>
                    <a:pt x="138700" y="0"/>
                  </a:lnTo>
                  <a:lnTo>
                    <a:pt x="138700" y="1078193"/>
                  </a:lnTo>
                  <a:lnTo>
                    <a:pt x="2002733" y="0"/>
                  </a:lnTo>
                  <a:lnTo>
                    <a:pt x="2279742" y="0"/>
                  </a:lnTo>
                  <a:lnTo>
                    <a:pt x="104026" y="1258503"/>
                  </a:lnTo>
                  <a:cubicBezTo>
                    <a:pt x="93484" y="1264595"/>
                    <a:pt x="81523" y="1267796"/>
                    <a:pt x="69351" y="1267785"/>
                  </a:cubicBezTo>
                  <a:cubicBezTo>
                    <a:pt x="31049" y="1267785"/>
                    <a:pt x="0" y="1236737"/>
                    <a:pt x="0" y="119843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5">
              <a:extLst>
                <a:ext uri="{FF2B5EF4-FFF2-40B4-BE49-F238E27FC236}">
                  <a16:creationId xmlns:a16="http://schemas.microsoft.com/office/drawing/2014/main" id="{7BD7FF70-44B7-E753-26CD-E228B56C2517}"/>
                </a:ext>
              </a:extLst>
            </p:cNvPr>
            <p:cNvSpPr/>
            <p:nvPr userDrawn="1"/>
          </p:nvSpPr>
          <p:spPr>
            <a:xfrm>
              <a:off x="10208695" y="1"/>
              <a:ext cx="1135066" cy="477997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F9EE857-93B9-ACF6-2AB4-2A29C4B94776}"/>
                </a:ext>
              </a:extLst>
            </p:cNvPr>
            <p:cNvSpPr/>
            <p:nvPr userDrawn="1"/>
          </p:nvSpPr>
          <p:spPr>
            <a:xfrm>
              <a:off x="1569044" y="514898"/>
              <a:ext cx="2393351" cy="232842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9">
              <a:extLst>
                <a:ext uri="{FF2B5EF4-FFF2-40B4-BE49-F238E27FC236}">
                  <a16:creationId xmlns:a16="http://schemas.microsoft.com/office/drawing/2014/main" id="{75030D84-5EEB-A095-3D43-0ED22BDB8406}"/>
                </a:ext>
              </a:extLst>
            </p:cNvPr>
            <p:cNvSpPr/>
            <p:nvPr userDrawn="1"/>
          </p:nvSpPr>
          <p:spPr>
            <a:xfrm flipH="1">
              <a:off x="0" y="2949740"/>
              <a:ext cx="1186451" cy="1771650"/>
            </a:xfrm>
            <a:custGeom>
              <a:avLst/>
              <a:gdLst>
                <a:gd name="connsiteX0" fmla="*/ 61913 w 1186451"/>
                <a:gd name="connsiteY0" fmla="*/ 0 h 1771650"/>
                <a:gd name="connsiteX1" fmla="*/ 1186451 w 1186451"/>
                <a:gd name="connsiteY1" fmla="*/ 0 h 1771650"/>
                <a:gd name="connsiteX2" fmla="*/ 1186451 w 1186451"/>
                <a:gd name="connsiteY2" fmla="*/ 123825 h 1771650"/>
                <a:gd name="connsiteX3" fmla="*/ 123825 w 1186451"/>
                <a:gd name="connsiteY3" fmla="*/ 123825 h 1771650"/>
                <a:gd name="connsiteX4" fmla="*/ 123825 w 1186451"/>
                <a:gd name="connsiteY4" fmla="*/ 1647825 h 1771650"/>
                <a:gd name="connsiteX5" fmla="*/ 1186451 w 1186451"/>
                <a:gd name="connsiteY5" fmla="*/ 1647825 h 1771650"/>
                <a:gd name="connsiteX6" fmla="*/ 1186451 w 1186451"/>
                <a:gd name="connsiteY6" fmla="*/ 1771650 h 1771650"/>
                <a:gd name="connsiteX7" fmla="*/ 61913 w 1186451"/>
                <a:gd name="connsiteY7" fmla="*/ 1771650 h 1771650"/>
                <a:gd name="connsiteX8" fmla="*/ 0 w 1186451"/>
                <a:gd name="connsiteY8" fmla="*/ 1709738 h 1771650"/>
                <a:gd name="connsiteX9" fmla="*/ 0 w 1186451"/>
                <a:gd name="connsiteY9" fmla="*/ 61913 h 1771650"/>
                <a:gd name="connsiteX10" fmla="*/ 61913 w 1186451"/>
                <a:gd name="connsiteY10" fmla="*/ 0 h 177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6451" h="1771650">
                  <a:moveTo>
                    <a:pt x="61913" y="0"/>
                  </a:moveTo>
                  <a:lnTo>
                    <a:pt x="1186451" y="0"/>
                  </a:lnTo>
                  <a:lnTo>
                    <a:pt x="1186451" y="123825"/>
                  </a:lnTo>
                  <a:lnTo>
                    <a:pt x="123825" y="123825"/>
                  </a:lnTo>
                  <a:lnTo>
                    <a:pt x="123825" y="1647825"/>
                  </a:lnTo>
                  <a:lnTo>
                    <a:pt x="1186451" y="1647825"/>
                  </a:lnTo>
                  <a:lnTo>
                    <a:pt x="1186451" y="1771650"/>
                  </a:lnTo>
                  <a:lnTo>
                    <a:pt x="61913" y="1771650"/>
                  </a:lnTo>
                  <a:cubicBezTo>
                    <a:pt x="27719" y="1771650"/>
                    <a:pt x="0" y="1743932"/>
                    <a:pt x="0" y="1709738"/>
                  </a:cubicBezTo>
                  <a:lnTo>
                    <a:pt x="0" y="61913"/>
                  </a:lnTo>
                  <a:cubicBezTo>
                    <a:pt x="0" y="27719"/>
                    <a:pt x="27719" y="0"/>
                    <a:pt x="6191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26E6DE3E-6851-19AD-2E60-22F006238173}"/>
                </a:ext>
              </a:extLst>
            </p:cNvPr>
            <p:cNvSpPr/>
            <p:nvPr userDrawn="1"/>
          </p:nvSpPr>
          <p:spPr>
            <a:xfrm rot="16200000">
              <a:off x="1539683" y="4203427"/>
              <a:ext cx="4083433" cy="4083433"/>
            </a:xfrm>
            <a:prstGeom prst="arc">
              <a:avLst/>
            </a:prstGeom>
            <a:ln w="127000" cap="rnd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84474" y="2949739"/>
            <a:ext cx="6261291" cy="2396686"/>
          </a:xfrm>
        </p:spPr>
        <p:txBody>
          <a:bodyPr anchor="b" anchorCtr="0">
            <a:noAutofit/>
          </a:bodyPr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24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FE4C84-13A1-72EA-6541-7C8FDDEA7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1563" y="5800859"/>
            <a:ext cx="692016" cy="692016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30468883-4E51-D3BD-E1C6-601ED9B6E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438747" flipV="1">
            <a:off x="7967025" y="2530995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111AEF3F-9A86-45CE-4817-E3E6863DC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1764789" y="390570"/>
            <a:ext cx="437721" cy="797078"/>
          </a:xfrm>
          <a:custGeom>
            <a:avLst/>
            <a:gdLst>
              <a:gd name="connsiteX0" fmla="*/ 28069 w 437721"/>
              <a:gd name="connsiteY0" fmla="*/ 0 h 797078"/>
              <a:gd name="connsiteX1" fmla="*/ 437721 w 437721"/>
              <a:gd name="connsiteY1" fmla="*/ 398539 h 797078"/>
              <a:gd name="connsiteX2" fmla="*/ 28069 w 437721"/>
              <a:gd name="connsiteY2" fmla="*/ 797078 h 797078"/>
              <a:gd name="connsiteX3" fmla="*/ 0 w 437721"/>
              <a:gd name="connsiteY3" fmla="*/ 794325 h 797078"/>
              <a:gd name="connsiteX4" fmla="*/ 0 w 437721"/>
              <a:gd name="connsiteY4" fmla="*/ 2753 h 797078"/>
              <a:gd name="connsiteX5" fmla="*/ 28069 w 437721"/>
              <a:gd name="connsiteY5" fmla="*/ 0 h 79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7721" h="797078">
                <a:moveTo>
                  <a:pt x="28069" y="0"/>
                </a:moveTo>
                <a:cubicBezTo>
                  <a:pt x="254314" y="0"/>
                  <a:pt x="437721" y="178432"/>
                  <a:pt x="437721" y="398539"/>
                </a:cubicBezTo>
                <a:cubicBezTo>
                  <a:pt x="437721" y="618646"/>
                  <a:pt x="254314" y="797078"/>
                  <a:pt x="28069" y="797078"/>
                </a:cubicBezTo>
                <a:lnTo>
                  <a:pt x="0" y="794325"/>
                </a:lnTo>
                <a:lnTo>
                  <a:pt x="0" y="2753"/>
                </a:lnTo>
                <a:lnTo>
                  <a:pt x="2806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5A792C8-BB21-CDAF-668C-C1EFF45540C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0" y="1825625"/>
            <a:ext cx="6934200" cy="4297680"/>
          </a:xfr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>
              <a:spcBef>
                <a:spcPts val="500"/>
              </a:spcBef>
              <a:spcAft>
                <a:spcPts val="800"/>
              </a:spcAft>
              <a:buClr>
                <a:schemeClr val="accent2"/>
              </a:buClr>
              <a:defRPr sz="1800"/>
            </a:lvl2pPr>
            <a:lvl3pPr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spcBef>
                <a:spcPts val="1000"/>
              </a:spcBef>
              <a:buClr>
                <a:schemeClr val="accent2"/>
              </a:buClr>
              <a:defRPr sz="1800"/>
            </a:lvl4pPr>
            <a:lvl5pPr>
              <a:spcBef>
                <a:spcPts val="1000"/>
              </a:spcBef>
              <a:buClr>
                <a:schemeClr val="accent2"/>
              </a:buClr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sz="1800" dirty="0">
              <a:latin typeface="Avenir Next LT Pro" panose="020B0504020202020204" pitchFamily="34" charset="77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903029" y="1825625"/>
            <a:ext cx="3450771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7429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3pPr>
            <a:lvl4pPr marL="15430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4pPr>
            <a:lvl5pPr marL="20002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03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199" y="1825625"/>
            <a:ext cx="10515600" cy="429768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099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B7232D-F1A6-B6C3-3BBF-E834CC7CD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5930138" cy="6858001"/>
            <a:chOff x="0" y="-1"/>
            <a:chExt cx="5930138" cy="685800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D306340-6BFD-FE3D-535B-B59C1C44EDDA}"/>
                </a:ext>
              </a:extLst>
            </p:cNvPr>
            <p:cNvSpPr/>
            <p:nvPr userDrawn="1"/>
          </p:nvSpPr>
          <p:spPr>
            <a:xfrm>
              <a:off x="383877" y="778462"/>
              <a:ext cx="5315035" cy="53150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338E6C4B-ABF3-8B7E-8DCF-A93F69C712B1}"/>
                </a:ext>
              </a:extLst>
            </p:cNvPr>
            <p:cNvSpPr/>
            <p:nvPr userDrawn="1"/>
          </p:nvSpPr>
          <p:spPr>
            <a:xfrm flipH="1">
              <a:off x="530529" y="0"/>
              <a:ext cx="1155142" cy="591009"/>
            </a:xfrm>
            <a:custGeom>
              <a:avLst/>
              <a:gdLst>
                <a:gd name="connsiteX0" fmla="*/ 1355 w 1155142"/>
                <a:gd name="connsiteY0" fmla="*/ 0 h 591009"/>
                <a:gd name="connsiteX1" fmla="*/ 1153787 w 1155142"/>
                <a:gd name="connsiteY1" fmla="*/ 0 h 591009"/>
                <a:gd name="connsiteX2" fmla="*/ 1155142 w 1155142"/>
                <a:gd name="connsiteY2" fmla="*/ 13438 h 591009"/>
                <a:gd name="connsiteX3" fmla="*/ 577571 w 1155142"/>
                <a:gd name="connsiteY3" fmla="*/ 591009 h 591009"/>
                <a:gd name="connsiteX4" fmla="*/ 0 w 1155142"/>
                <a:gd name="connsiteY4" fmla="*/ 13438 h 59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5142" h="591009">
                  <a:moveTo>
                    <a:pt x="1355" y="0"/>
                  </a:moveTo>
                  <a:lnTo>
                    <a:pt x="1153787" y="0"/>
                  </a:lnTo>
                  <a:lnTo>
                    <a:pt x="1155142" y="13438"/>
                  </a:lnTo>
                  <a:cubicBezTo>
                    <a:pt x="1155142" y="332422"/>
                    <a:pt x="896555" y="591009"/>
                    <a:pt x="577571" y="591009"/>
                  </a:cubicBezTo>
                  <a:cubicBezTo>
                    <a:pt x="258587" y="591009"/>
                    <a:pt x="0" y="332422"/>
                    <a:pt x="0" y="134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3">
              <a:extLst>
                <a:ext uri="{FF2B5EF4-FFF2-40B4-BE49-F238E27FC236}">
                  <a16:creationId xmlns:a16="http://schemas.microsoft.com/office/drawing/2014/main" id="{6F90F99F-B12A-E8F9-5A86-D76B201D6308}"/>
                </a:ext>
              </a:extLst>
            </p:cNvPr>
            <p:cNvSpPr/>
            <p:nvPr userDrawn="1"/>
          </p:nvSpPr>
          <p:spPr>
            <a:xfrm flipH="1">
              <a:off x="3961511" y="-1"/>
              <a:ext cx="1737401" cy="959536"/>
            </a:xfrm>
            <a:custGeom>
              <a:avLst/>
              <a:gdLst>
                <a:gd name="connsiteX0" fmla="*/ 0 w 1737401"/>
                <a:gd name="connsiteY0" fmla="*/ 0 h 959536"/>
                <a:gd name="connsiteX1" fmla="*/ 123825 w 1737401"/>
                <a:gd name="connsiteY1" fmla="*/ 0 h 959536"/>
                <a:gd name="connsiteX2" fmla="*/ 123825 w 1737401"/>
                <a:gd name="connsiteY2" fmla="*/ 790277 h 959536"/>
                <a:gd name="connsiteX3" fmla="*/ 1490095 w 1737401"/>
                <a:gd name="connsiteY3" fmla="*/ 0 h 959536"/>
                <a:gd name="connsiteX4" fmla="*/ 1737401 w 1737401"/>
                <a:gd name="connsiteY4" fmla="*/ 0 h 959536"/>
                <a:gd name="connsiteX5" fmla="*/ 92869 w 1737401"/>
                <a:gd name="connsiteY5" fmla="*/ 951249 h 959536"/>
                <a:gd name="connsiteX6" fmla="*/ 61913 w 1737401"/>
                <a:gd name="connsiteY6" fmla="*/ 959536 h 959536"/>
                <a:gd name="connsiteX7" fmla="*/ 0 w 1737401"/>
                <a:gd name="connsiteY7" fmla="*/ 897624 h 9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7401" h="959536">
                  <a:moveTo>
                    <a:pt x="0" y="0"/>
                  </a:moveTo>
                  <a:lnTo>
                    <a:pt x="123825" y="0"/>
                  </a:lnTo>
                  <a:lnTo>
                    <a:pt x="123825" y="790277"/>
                  </a:lnTo>
                  <a:lnTo>
                    <a:pt x="1490095" y="0"/>
                  </a:lnTo>
                  <a:lnTo>
                    <a:pt x="1737401" y="0"/>
                  </a:lnTo>
                  <a:lnTo>
                    <a:pt x="92869" y="951249"/>
                  </a:lnTo>
                  <a:cubicBezTo>
                    <a:pt x="83458" y="956688"/>
                    <a:pt x="72780" y="959546"/>
                    <a:pt x="61913" y="959536"/>
                  </a:cubicBezTo>
                  <a:cubicBezTo>
                    <a:pt x="27719" y="959536"/>
                    <a:pt x="0" y="931818"/>
                    <a:pt x="0" y="89762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5">
              <a:extLst>
                <a:ext uri="{FF2B5EF4-FFF2-40B4-BE49-F238E27FC236}">
                  <a16:creationId xmlns:a16="http://schemas.microsoft.com/office/drawing/2014/main" id="{BFA99EFE-81BC-95EA-FA61-B7199AD98A74}"/>
                </a:ext>
              </a:extLst>
            </p:cNvPr>
            <p:cNvSpPr/>
            <p:nvPr userDrawn="1"/>
          </p:nvSpPr>
          <p:spPr>
            <a:xfrm flipH="1">
              <a:off x="0" y="2936831"/>
              <a:ext cx="159741" cy="552996"/>
            </a:xfrm>
            <a:custGeom>
              <a:avLst/>
              <a:gdLst>
                <a:gd name="connsiteX0" fmla="*/ 159741 w 159741"/>
                <a:gd name="connsiteY0" fmla="*/ 0 h 552996"/>
                <a:gd name="connsiteX1" fmla="*/ 159741 w 159741"/>
                <a:gd name="connsiteY1" fmla="*/ 552996 h 552996"/>
                <a:gd name="connsiteX2" fmla="*/ 141849 w 159741"/>
                <a:gd name="connsiteY2" fmla="*/ 543285 h 552996"/>
                <a:gd name="connsiteX3" fmla="*/ 0 w 159741"/>
                <a:gd name="connsiteY3" fmla="*/ 276498 h 552996"/>
                <a:gd name="connsiteX4" fmla="*/ 141849 w 159741"/>
                <a:gd name="connsiteY4" fmla="*/ 9711 h 552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1" h="552996">
                  <a:moveTo>
                    <a:pt x="159741" y="0"/>
                  </a:moveTo>
                  <a:lnTo>
                    <a:pt x="159741" y="552996"/>
                  </a:lnTo>
                  <a:lnTo>
                    <a:pt x="141849" y="543285"/>
                  </a:lnTo>
                  <a:cubicBezTo>
                    <a:pt x="56268" y="485467"/>
                    <a:pt x="0" y="387554"/>
                    <a:pt x="0" y="276498"/>
                  </a:cubicBezTo>
                  <a:cubicBezTo>
                    <a:pt x="0" y="165443"/>
                    <a:pt x="56268" y="67529"/>
                    <a:pt x="141849" y="9711"/>
                  </a:cubicBezTo>
                  <a:close/>
                </a:path>
              </a:pathLst>
            </a:custGeom>
            <a:solidFill>
              <a:schemeClr val="accent4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7">
              <a:extLst>
                <a:ext uri="{FF2B5EF4-FFF2-40B4-BE49-F238E27FC236}">
                  <a16:creationId xmlns:a16="http://schemas.microsoft.com/office/drawing/2014/main" id="{DD9FC028-D877-28FE-C646-DBD85D932641}"/>
                </a:ext>
              </a:extLst>
            </p:cNvPr>
            <p:cNvSpPr/>
            <p:nvPr userDrawn="1"/>
          </p:nvSpPr>
          <p:spPr>
            <a:xfrm flipH="1">
              <a:off x="0" y="5835649"/>
              <a:ext cx="1548180" cy="1022351"/>
            </a:xfrm>
            <a:custGeom>
              <a:avLst/>
              <a:gdLst>
                <a:gd name="connsiteX0" fmla="*/ 61913 w 1548180"/>
                <a:gd name="connsiteY0" fmla="*/ 0 h 1022351"/>
                <a:gd name="connsiteX1" fmla="*/ 1548180 w 1548180"/>
                <a:gd name="connsiteY1" fmla="*/ 0 h 1022351"/>
                <a:gd name="connsiteX2" fmla="*/ 1548180 w 1548180"/>
                <a:gd name="connsiteY2" fmla="*/ 123825 h 1022351"/>
                <a:gd name="connsiteX3" fmla="*/ 123825 w 1548180"/>
                <a:gd name="connsiteY3" fmla="*/ 123825 h 1022351"/>
                <a:gd name="connsiteX4" fmla="*/ 123825 w 1548180"/>
                <a:gd name="connsiteY4" fmla="*/ 1022351 h 1022351"/>
                <a:gd name="connsiteX5" fmla="*/ 0 w 1548180"/>
                <a:gd name="connsiteY5" fmla="*/ 1022351 h 1022351"/>
                <a:gd name="connsiteX6" fmla="*/ 0 w 1548180"/>
                <a:gd name="connsiteY6" fmla="*/ 61913 h 1022351"/>
                <a:gd name="connsiteX7" fmla="*/ 61913 w 1548180"/>
                <a:gd name="connsiteY7" fmla="*/ 0 h 102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8180" h="1022351">
                  <a:moveTo>
                    <a:pt x="61913" y="0"/>
                  </a:moveTo>
                  <a:lnTo>
                    <a:pt x="1548180" y="0"/>
                  </a:lnTo>
                  <a:lnTo>
                    <a:pt x="1548180" y="123825"/>
                  </a:lnTo>
                  <a:lnTo>
                    <a:pt x="123825" y="123825"/>
                  </a:lnTo>
                  <a:lnTo>
                    <a:pt x="123825" y="1022351"/>
                  </a:lnTo>
                  <a:lnTo>
                    <a:pt x="0" y="1022351"/>
                  </a:lnTo>
                  <a:lnTo>
                    <a:pt x="0" y="61913"/>
                  </a:lnTo>
                  <a:cubicBezTo>
                    <a:pt x="0" y="27719"/>
                    <a:pt x="27719" y="0"/>
                    <a:pt x="6191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21">
              <a:extLst>
                <a:ext uri="{FF2B5EF4-FFF2-40B4-BE49-F238E27FC236}">
                  <a16:creationId xmlns:a16="http://schemas.microsoft.com/office/drawing/2014/main" id="{AA0AFFE9-F0C2-BDA0-BF87-9977706AB6A8}"/>
                </a:ext>
              </a:extLst>
            </p:cNvPr>
            <p:cNvSpPr/>
            <p:nvPr userDrawn="1"/>
          </p:nvSpPr>
          <p:spPr>
            <a:xfrm flipH="1">
              <a:off x="4364198" y="6258755"/>
              <a:ext cx="1565940" cy="599245"/>
            </a:xfrm>
            <a:custGeom>
              <a:avLst/>
              <a:gdLst>
                <a:gd name="connsiteX0" fmla="*/ 782970 w 1565940"/>
                <a:gd name="connsiteY0" fmla="*/ 0 h 599245"/>
                <a:gd name="connsiteX1" fmla="*/ 1528042 w 1565940"/>
                <a:gd name="connsiteY1" fmla="*/ 480469 h 599245"/>
                <a:gd name="connsiteX2" fmla="*/ 1565940 w 1565940"/>
                <a:gd name="connsiteY2" fmla="*/ 599245 h 599245"/>
                <a:gd name="connsiteX3" fmla="*/ 0 w 1565940"/>
                <a:gd name="connsiteY3" fmla="*/ 599245 h 599245"/>
                <a:gd name="connsiteX4" fmla="*/ 37898 w 1565940"/>
                <a:gd name="connsiteY4" fmla="*/ 480469 h 599245"/>
                <a:gd name="connsiteX5" fmla="*/ 782970 w 1565940"/>
                <a:gd name="connsiteY5" fmla="*/ 0 h 59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5940" h="599245">
                  <a:moveTo>
                    <a:pt x="782970" y="0"/>
                  </a:moveTo>
                  <a:cubicBezTo>
                    <a:pt x="1117910" y="0"/>
                    <a:pt x="1405287" y="198118"/>
                    <a:pt x="1528042" y="480469"/>
                  </a:cubicBezTo>
                  <a:lnTo>
                    <a:pt x="1565940" y="599245"/>
                  </a:lnTo>
                  <a:lnTo>
                    <a:pt x="0" y="599245"/>
                  </a:lnTo>
                  <a:lnTo>
                    <a:pt x="37898" y="480469"/>
                  </a:lnTo>
                  <a:cubicBezTo>
                    <a:pt x="160653" y="198118"/>
                    <a:pt x="448030" y="0"/>
                    <a:pt x="782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76" y="764502"/>
            <a:ext cx="5315035" cy="5328996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05455" y="755171"/>
            <a:ext cx="4619937" cy="5315035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400"/>
            </a:lvl1pPr>
            <a:lvl2pPr marL="800100" indent="-3429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96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E96D25F-53A2-6217-84B4-7EB874F0B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89189" y="941148"/>
            <a:ext cx="11182430" cy="4797821"/>
            <a:chOff x="489189" y="941148"/>
            <a:chExt cx="11182430" cy="479782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50FA62D-C8AE-52B8-1712-6116756D1A83}"/>
                </a:ext>
              </a:extLst>
            </p:cNvPr>
            <p:cNvSpPr/>
            <p:nvPr userDrawn="1"/>
          </p:nvSpPr>
          <p:spPr>
            <a:xfrm>
              <a:off x="489189" y="1119031"/>
              <a:ext cx="4619938" cy="4619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1D2D6A01-57CF-3C0B-968C-E5A8FD352320}"/>
                </a:ext>
              </a:extLst>
            </p:cNvPr>
            <p:cNvSpPr/>
            <p:nvPr userDrawn="1"/>
          </p:nvSpPr>
          <p:spPr>
            <a:xfrm rot="19809111">
              <a:off x="8683720" y="941148"/>
              <a:ext cx="2987899" cy="2987899"/>
            </a:xfrm>
            <a:prstGeom prst="arc">
              <a:avLst>
                <a:gd name="adj1" fmla="val 15817365"/>
                <a:gd name="adj2" fmla="val 1781380"/>
              </a:avLst>
            </a:prstGeom>
            <a:ln w="127000" cap="rnd">
              <a:solidFill>
                <a:schemeClr val="accent4"/>
              </a:solidFill>
              <a:prstDash val="dash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10BEFAA-C349-7DB1-1827-0FA48A430AD8}"/>
                </a:ext>
              </a:extLst>
            </p:cNvPr>
            <p:cNvSpPr/>
            <p:nvPr userDrawn="1"/>
          </p:nvSpPr>
          <p:spPr>
            <a:xfrm>
              <a:off x="910048" y="4780992"/>
              <a:ext cx="546100" cy="546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957" y="1119031"/>
            <a:ext cx="4384736" cy="4619938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01708" y="554942"/>
            <a:ext cx="5552091" cy="576822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400"/>
            </a:lvl1pPr>
            <a:lvl2pPr marL="800100" indent="-3429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43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EF93C3C-09E9-6CD0-EF4B-6DE09539EE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011782 w 12192000"/>
              <a:gd name="connsiteY0" fmla="*/ 4817511 h 6858000"/>
              <a:gd name="connsiteX1" fmla="*/ 8937059 w 12192000"/>
              <a:gd name="connsiteY1" fmla="*/ 4972626 h 6858000"/>
              <a:gd name="connsiteX2" fmla="*/ 8588084 w 12192000"/>
              <a:gd name="connsiteY2" fmla="*/ 5489438 h 6858000"/>
              <a:gd name="connsiteX3" fmla="*/ 8565206 w 12192000"/>
              <a:gd name="connsiteY3" fmla="*/ 5514611 h 6858000"/>
              <a:gd name="connsiteX4" fmla="*/ 8569944 w 12192000"/>
              <a:gd name="connsiteY4" fmla="*/ 5520198 h 6858000"/>
              <a:gd name="connsiteX5" fmla="*/ 8878607 w 12192000"/>
              <a:gd name="connsiteY5" fmla="*/ 5644582 h 6858000"/>
              <a:gd name="connsiteX6" fmla="*/ 9315123 w 12192000"/>
              <a:gd name="connsiteY6" fmla="*/ 5219907 h 6858000"/>
              <a:gd name="connsiteX7" fmla="*/ 9048519 w 12192000"/>
              <a:gd name="connsiteY7" fmla="*/ 4828605 h 6858000"/>
              <a:gd name="connsiteX8" fmla="*/ 6096000 w 12192000"/>
              <a:gd name="connsiteY8" fmla="*/ 200625 h 6858000"/>
              <a:gd name="connsiteX9" fmla="*/ 2867625 w 12192000"/>
              <a:gd name="connsiteY9" fmla="*/ 3429000 h 6858000"/>
              <a:gd name="connsiteX10" fmla="*/ 6096000 w 12192000"/>
              <a:gd name="connsiteY10" fmla="*/ 6657375 h 6858000"/>
              <a:gd name="connsiteX11" fmla="*/ 9324375 w 12192000"/>
              <a:gd name="connsiteY11" fmla="*/ 3429000 h 6858000"/>
              <a:gd name="connsiteX12" fmla="*/ 6096000 w 12192000"/>
              <a:gd name="connsiteY12" fmla="*/ 200625 h 6858000"/>
              <a:gd name="connsiteX13" fmla="*/ 0 w 12192000"/>
              <a:gd name="connsiteY13" fmla="*/ 0 h 6858000"/>
              <a:gd name="connsiteX14" fmla="*/ 12192000 w 12192000"/>
              <a:gd name="connsiteY14" fmla="*/ 0 h 6858000"/>
              <a:gd name="connsiteX15" fmla="*/ 12192000 w 12192000"/>
              <a:gd name="connsiteY15" fmla="*/ 6858000 h 6858000"/>
              <a:gd name="connsiteX16" fmla="*/ 0 w 12192000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6858000">
                <a:moveTo>
                  <a:pt x="9011782" y="4817511"/>
                </a:moveTo>
                <a:lnTo>
                  <a:pt x="8937059" y="4972626"/>
                </a:lnTo>
                <a:cubicBezTo>
                  <a:pt x="8837255" y="5156349"/>
                  <a:pt x="8720206" y="5329344"/>
                  <a:pt x="8588084" y="5489438"/>
                </a:cubicBezTo>
                <a:lnTo>
                  <a:pt x="8565206" y="5514611"/>
                </a:lnTo>
                <a:lnTo>
                  <a:pt x="8569944" y="5520198"/>
                </a:lnTo>
                <a:cubicBezTo>
                  <a:pt x="8648938" y="5597049"/>
                  <a:pt x="8758066" y="5644582"/>
                  <a:pt x="8878607" y="5644582"/>
                </a:cubicBezTo>
                <a:cubicBezTo>
                  <a:pt x="9119688" y="5644582"/>
                  <a:pt x="9315123" y="5454449"/>
                  <a:pt x="9315123" y="5219907"/>
                </a:cubicBezTo>
                <a:cubicBezTo>
                  <a:pt x="9315123" y="5044001"/>
                  <a:pt x="9205191" y="4893074"/>
                  <a:pt x="9048519" y="4828605"/>
                </a:cubicBezTo>
                <a:close/>
                <a:moveTo>
                  <a:pt x="6096000" y="200625"/>
                </a:moveTo>
                <a:cubicBezTo>
                  <a:pt x="4313018" y="200625"/>
                  <a:pt x="2867625" y="1646018"/>
                  <a:pt x="2867625" y="3429000"/>
                </a:cubicBezTo>
                <a:cubicBezTo>
                  <a:pt x="2867625" y="5211982"/>
                  <a:pt x="4313018" y="6657375"/>
                  <a:pt x="6096000" y="6657375"/>
                </a:cubicBezTo>
                <a:cubicBezTo>
                  <a:pt x="7878982" y="6657375"/>
                  <a:pt x="9324375" y="5211982"/>
                  <a:pt x="9324375" y="3429000"/>
                </a:cubicBezTo>
                <a:cubicBezTo>
                  <a:pt x="9324375" y="1646018"/>
                  <a:pt x="7878982" y="200625"/>
                  <a:pt x="6096000" y="200625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D5C3C4BD-DFDB-76B4-17CA-7DA4D17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9366740" flipV="1">
            <a:off x="2557952" y="-89828"/>
            <a:ext cx="7173200" cy="7173200"/>
          </a:xfrm>
          <a:prstGeom prst="arc">
            <a:avLst>
              <a:gd name="adj1" fmla="val 16200000"/>
              <a:gd name="adj2" fmla="val 20401595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B04B61C-6467-D51D-0AF4-5C7D05F36C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68168" y="923544"/>
            <a:ext cx="6455664" cy="5010912"/>
          </a:xfrm>
          <a:prstGeom prst="rect">
            <a:avLst/>
          </a:prstGeom>
          <a:noFill/>
        </p:spPr>
        <p:txBody>
          <a:bodyPr lIns="0" rIns="0">
            <a:normAutofit/>
          </a:bodyPr>
          <a:lstStyle>
            <a:lvl1pPr algn="ctr">
              <a:defRPr sz="6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7A19F4B-D154-3EB2-F86A-9A63283A3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8565206" y="4817511"/>
            <a:ext cx="749917" cy="827071"/>
          </a:xfrm>
          <a:custGeom>
            <a:avLst/>
            <a:gdLst>
              <a:gd name="connsiteX0" fmla="*/ 446576 w 749917"/>
              <a:gd name="connsiteY0" fmla="*/ 0 h 827071"/>
              <a:gd name="connsiteX1" fmla="*/ 483313 w 749917"/>
              <a:gd name="connsiteY1" fmla="*/ 11094 h 827071"/>
              <a:gd name="connsiteX2" fmla="*/ 749917 w 749917"/>
              <a:gd name="connsiteY2" fmla="*/ 402396 h 827071"/>
              <a:gd name="connsiteX3" fmla="*/ 313401 w 749917"/>
              <a:gd name="connsiteY3" fmla="*/ 827071 h 827071"/>
              <a:gd name="connsiteX4" fmla="*/ 4738 w 749917"/>
              <a:gd name="connsiteY4" fmla="*/ 702687 h 827071"/>
              <a:gd name="connsiteX5" fmla="*/ 0 w 749917"/>
              <a:gd name="connsiteY5" fmla="*/ 697100 h 827071"/>
              <a:gd name="connsiteX6" fmla="*/ 22878 w 749917"/>
              <a:gd name="connsiteY6" fmla="*/ 671927 h 827071"/>
              <a:gd name="connsiteX7" fmla="*/ 371853 w 749917"/>
              <a:gd name="connsiteY7" fmla="*/ 155115 h 827071"/>
              <a:gd name="connsiteX8" fmla="*/ 446576 w 749917"/>
              <a:gd name="connsiteY8" fmla="*/ 0 h 827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9917" h="827071">
                <a:moveTo>
                  <a:pt x="446576" y="0"/>
                </a:moveTo>
                <a:lnTo>
                  <a:pt x="483313" y="11094"/>
                </a:lnTo>
                <a:cubicBezTo>
                  <a:pt x="639985" y="75563"/>
                  <a:pt x="749917" y="226490"/>
                  <a:pt x="749917" y="402396"/>
                </a:cubicBezTo>
                <a:cubicBezTo>
                  <a:pt x="749917" y="636938"/>
                  <a:pt x="554482" y="827071"/>
                  <a:pt x="313401" y="827071"/>
                </a:cubicBezTo>
                <a:cubicBezTo>
                  <a:pt x="192860" y="827071"/>
                  <a:pt x="83732" y="779538"/>
                  <a:pt x="4738" y="702687"/>
                </a:cubicBezTo>
                <a:lnTo>
                  <a:pt x="0" y="697100"/>
                </a:lnTo>
                <a:lnTo>
                  <a:pt x="22878" y="671927"/>
                </a:lnTo>
                <a:cubicBezTo>
                  <a:pt x="155000" y="511833"/>
                  <a:pt x="272049" y="338838"/>
                  <a:pt x="371853" y="155115"/>
                </a:cubicBezTo>
                <a:lnTo>
                  <a:pt x="4465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2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4803"/>
            <a:ext cx="10515600" cy="1472974"/>
          </a:xfrm>
        </p:spPr>
        <p:txBody>
          <a:bodyPr anchor="ctr" anchorCtr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3FB7D8D-37C3-E089-EC02-FB49A13CBE1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1838099"/>
            <a:ext cx="8012113" cy="4284889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800"/>
            </a:lvl1pPr>
            <a:lvl2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600"/>
            </a:lvl2pPr>
            <a:lvl3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400"/>
            </a:lvl3pPr>
            <a:lvl4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200"/>
            </a:lvl4pPr>
            <a:lvl5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: Shape 14">
            <a:extLst>
              <a:ext uri="{FF2B5EF4-FFF2-40B4-BE49-F238E27FC236}">
                <a16:creationId xmlns:a16="http://schemas.microsoft.com/office/drawing/2014/main" id="{438B6FA2-AF11-618E-2B1A-38BF083DF3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-381048" y="5144407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13">
            <a:extLst>
              <a:ext uri="{FF2B5EF4-FFF2-40B4-BE49-F238E27FC236}">
                <a16:creationId xmlns:a16="http://schemas.microsoft.com/office/drawing/2014/main" id="{A269A8D8-A4AE-CEFF-E928-7DB1CFB3E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9">
            <a:extLst>
              <a:ext uri="{FF2B5EF4-FFF2-40B4-BE49-F238E27FC236}">
                <a16:creationId xmlns:a16="http://schemas.microsoft.com/office/drawing/2014/main" id="{15418837-E689-97BE-9FAD-FEDBD599E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1109434" y="3527042"/>
            <a:ext cx="1082566" cy="1616525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894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DF76A42-387B-8D66-1214-D40462070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40621" y="704193"/>
            <a:ext cx="2296455" cy="229645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ACE818-46EF-547E-9315-A84948303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7652" y="0"/>
            <a:ext cx="8798419" cy="6816262"/>
            <a:chOff x="577652" y="-28502"/>
            <a:chExt cx="8798419" cy="681626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9644D21-8793-9A96-F305-5D20EE342B26}"/>
                </a:ext>
              </a:extLst>
            </p:cNvPr>
            <p:cNvSpPr/>
            <p:nvPr userDrawn="1"/>
          </p:nvSpPr>
          <p:spPr>
            <a:xfrm>
              <a:off x="2815929" y="148929"/>
              <a:ext cx="6560142" cy="65601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DF8D7AEF-C845-09F0-F31C-20B32BBA1EBA}"/>
                </a:ext>
              </a:extLst>
            </p:cNvPr>
            <p:cNvSpPr/>
            <p:nvPr userDrawn="1"/>
          </p:nvSpPr>
          <p:spPr>
            <a:xfrm rot="9222429" flipV="1">
              <a:off x="2494119" y="-28502"/>
              <a:ext cx="6816262" cy="6816262"/>
            </a:xfrm>
            <a:prstGeom prst="arc">
              <a:avLst>
                <a:gd name="adj1" fmla="val 16200000"/>
                <a:gd name="adj2" fmla="val 20093138"/>
              </a:avLst>
            </a:prstGeom>
            <a:ln w="127000" cap="rnd">
              <a:solidFill>
                <a:schemeClr val="accent4">
                  <a:alpha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F9D44CB-887B-C74D-3E96-5607E84DAEFF}"/>
                </a:ext>
              </a:extLst>
            </p:cNvPr>
            <p:cNvSpPr/>
            <p:nvPr userDrawn="1"/>
          </p:nvSpPr>
          <p:spPr>
            <a:xfrm>
              <a:off x="577652" y="1085116"/>
              <a:ext cx="759403" cy="73880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9">
            <a:extLst>
              <a:ext uri="{FF2B5EF4-FFF2-40B4-BE49-F238E27FC236}">
                <a16:creationId xmlns:a16="http://schemas.microsoft.com/office/drawing/2014/main" id="{87D193F4-2337-0048-1BE7-C9A815419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936118" y="5508455"/>
            <a:ext cx="1082566" cy="1616525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EE4510-BCBA-C39A-BEF1-A391A3304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494655" y="5270490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5929" y="1349825"/>
            <a:ext cx="6560142" cy="3063149"/>
          </a:xfrm>
        </p:spPr>
        <p:txBody>
          <a:bodyPr anchor="ctr"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15929" y="4412973"/>
            <a:ext cx="6560142" cy="1935571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727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4915163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000"/>
            </a:lvl1pPr>
            <a:lvl2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59436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3pPr>
            <a:lvl4pPr marL="86868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4pPr>
            <a:lvl5pPr marL="11430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FB01ADF-164A-96FB-0129-C2A0F0ED0A8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147896" y="1816916"/>
            <a:ext cx="5212080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000"/>
            </a:lvl1pPr>
            <a:lvl2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59436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3pPr>
            <a:lvl4pPr marL="86868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4pPr>
            <a:lvl5pPr marL="11430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63F0DD-A38B-64B8-7412-087B487E6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3536" y="2"/>
            <a:ext cx="12068464" cy="6857998"/>
            <a:chOff x="123536" y="2"/>
            <a:chExt cx="12068464" cy="6857998"/>
          </a:xfrm>
        </p:grpSpPr>
        <p:sp>
          <p:nvSpPr>
            <p:cNvPr id="12" name="Freeform: Shape 9">
              <a:extLst>
                <a:ext uri="{FF2B5EF4-FFF2-40B4-BE49-F238E27FC236}">
                  <a16:creationId xmlns:a16="http://schemas.microsoft.com/office/drawing/2014/main" id="{44CE2FB7-A856-E3C3-9798-73AAFB7901B8}"/>
                </a:ext>
              </a:extLst>
            </p:cNvPr>
            <p:cNvSpPr/>
            <p:nvPr userDrawn="1"/>
          </p:nvSpPr>
          <p:spPr>
            <a:xfrm>
              <a:off x="5671336" y="2"/>
              <a:ext cx="849328" cy="357668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0">
              <a:extLst>
                <a:ext uri="{FF2B5EF4-FFF2-40B4-BE49-F238E27FC236}">
                  <a16:creationId xmlns:a16="http://schemas.microsoft.com/office/drawing/2014/main" id="{47ED62E5-894A-A8F9-A6DC-4A5C147CDE78}"/>
                </a:ext>
              </a:extLst>
            </p:cNvPr>
            <p:cNvSpPr/>
            <p:nvPr userDrawn="1"/>
          </p:nvSpPr>
          <p:spPr>
            <a:xfrm flipH="1">
              <a:off x="123536" y="5717905"/>
              <a:ext cx="1771609" cy="1140095"/>
            </a:xfrm>
            <a:custGeom>
              <a:avLst/>
              <a:gdLst>
                <a:gd name="connsiteX0" fmla="*/ 1561721 w 1771609"/>
                <a:gd name="connsiteY0" fmla="*/ 763041 h 1140095"/>
                <a:gd name="connsiteX1" fmla="*/ 1623024 w 1771609"/>
                <a:gd name="connsiteY1" fmla="*/ 792810 h 1140095"/>
                <a:gd name="connsiteX2" fmla="*/ 1711735 w 1771609"/>
                <a:gd name="connsiteY2" fmla="*/ 970132 h 1140095"/>
                <a:gd name="connsiteX3" fmla="*/ 1771609 w 1771609"/>
                <a:gd name="connsiteY3" fmla="*/ 1140095 h 1140095"/>
                <a:gd name="connsiteX4" fmla="*/ 1637225 w 1771609"/>
                <a:gd name="connsiteY4" fmla="*/ 1140095 h 1140095"/>
                <a:gd name="connsiteX5" fmla="*/ 1594820 w 1771609"/>
                <a:gd name="connsiteY5" fmla="*/ 1019711 h 1140095"/>
                <a:gd name="connsiteX6" fmla="*/ 1513200 w 1771609"/>
                <a:gd name="connsiteY6" fmla="*/ 856627 h 1140095"/>
                <a:gd name="connsiteX7" fmla="*/ 1538499 w 1771609"/>
                <a:gd name="connsiteY7" fmla="*/ 770415 h 1140095"/>
                <a:gd name="connsiteX8" fmla="*/ 1561721 w 1771609"/>
                <a:gd name="connsiteY8" fmla="*/ 763041 h 1140095"/>
                <a:gd name="connsiteX9" fmla="*/ 933455 w 1771609"/>
                <a:gd name="connsiteY9" fmla="*/ 161309 h 1140095"/>
                <a:gd name="connsiteX10" fmla="*/ 957797 w 1771609"/>
                <a:gd name="connsiteY10" fmla="*/ 167970 h 1140095"/>
                <a:gd name="connsiteX11" fmla="*/ 1286982 w 1771609"/>
                <a:gd name="connsiteY11" fmla="*/ 387616 h 1140095"/>
                <a:gd name="connsiteX12" fmla="*/ 1293725 w 1771609"/>
                <a:gd name="connsiteY12" fmla="*/ 477075 h 1140095"/>
                <a:gd name="connsiteX13" fmla="*/ 1245453 w 1771609"/>
                <a:gd name="connsiteY13" fmla="*/ 499154 h 1140095"/>
                <a:gd name="connsiteX14" fmla="*/ 1245167 w 1771609"/>
                <a:gd name="connsiteY14" fmla="*/ 499154 h 1140095"/>
                <a:gd name="connsiteX15" fmla="*/ 1203638 w 1771609"/>
                <a:gd name="connsiteY15" fmla="*/ 484104 h 1140095"/>
                <a:gd name="connsiteX16" fmla="*/ 900647 w 1771609"/>
                <a:gd name="connsiteY16" fmla="*/ 281508 h 1140095"/>
                <a:gd name="connsiteX17" fmla="*/ 872454 w 1771609"/>
                <a:gd name="connsiteY17" fmla="*/ 196164 h 1140095"/>
                <a:gd name="connsiteX18" fmla="*/ 933455 w 1771609"/>
                <a:gd name="connsiteY18" fmla="*/ 161309 h 1140095"/>
                <a:gd name="connsiteX19" fmla="*/ 256260 w 1771609"/>
                <a:gd name="connsiteY19" fmla="*/ 29 h 1140095"/>
                <a:gd name="connsiteX20" fmla="*/ 454020 w 1771609"/>
                <a:gd name="connsiteY20" fmla="*/ 13474 h 1140095"/>
                <a:gd name="connsiteX21" fmla="*/ 509236 w 1771609"/>
                <a:gd name="connsiteY21" fmla="*/ 84182 h 1140095"/>
                <a:gd name="connsiteX22" fmla="*/ 445829 w 1771609"/>
                <a:gd name="connsiteY22" fmla="*/ 139871 h 1140095"/>
                <a:gd name="connsiteX23" fmla="*/ 437447 w 1771609"/>
                <a:gd name="connsiteY23" fmla="*/ 139395 h 1140095"/>
                <a:gd name="connsiteX24" fmla="*/ 73211 w 1771609"/>
                <a:gd name="connsiteY24" fmla="*/ 137204 h 1140095"/>
                <a:gd name="connsiteX25" fmla="*/ 749 w 1771609"/>
                <a:gd name="connsiteY25" fmla="*/ 84082 h 1140095"/>
                <a:gd name="connsiteX26" fmla="*/ 53871 w 1771609"/>
                <a:gd name="connsiteY26" fmla="*/ 11621 h 1140095"/>
                <a:gd name="connsiteX27" fmla="*/ 58352 w 1771609"/>
                <a:gd name="connsiteY27" fmla="*/ 11093 h 1140095"/>
                <a:gd name="connsiteX28" fmla="*/ 256260 w 1771609"/>
                <a:gd name="connsiteY28" fmla="*/ 29 h 114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71609" h="1140095">
                  <a:moveTo>
                    <a:pt x="1561721" y="763041"/>
                  </a:moveTo>
                  <a:cubicBezTo>
                    <a:pt x="1585506" y="760324"/>
                    <a:pt x="1609722" y="771249"/>
                    <a:pt x="1623024" y="792810"/>
                  </a:cubicBezTo>
                  <a:cubicBezTo>
                    <a:pt x="1656300" y="850065"/>
                    <a:pt x="1685920" y="909291"/>
                    <a:pt x="1711735" y="970132"/>
                  </a:cubicBezTo>
                  <a:lnTo>
                    <a:pt x="1771609" y="1140095"/>
                  </a:lnTo>
                  <a:lnTo>
                    <a:pt x="1637225" y="1140095"/>
                  </a:lnTo>
                  <a:lnTo>
                    <a:pt x="1594820" y="1019711"/>
                  </a:lnTo>
                  <a:cubicBezTo>
                    <a:pt x="1571072" y="963753"/>
                    <a:pt x="1543818" y="909282"/>
                    <a:pt x="1513200" y="856627"/>
                  </a:cubicBezTo>
                  <a:cubicBezTo>
                    <a:pt x="1496379" y="825834"/>
                    <a:pt x="1507704" y="787236"/>
                    <a:pt x="1538499" y="770415"/>
                  </a:cubicBezTo>
                  <a:cubicBezTo>
                    <a:pt x="1545912" y="766367"/>
                    <a:pt x="1553792" y="763946"/>
                    <a:pt x="1561721" y="763041"/>
                  </a:cubicBezTo>
                  <a:close/>
                  <a:moveTo>
                    <a:pt x="933455" y="161309"/>
                  </a:moveTo>
                  <a:cubicBezTo>
                    <a:pt x="941693" y="161855"/>
                    <a:pt x="949959" y="164025"/>
                    <a:pt x="957797" y="167970"/>
                  </a:cubicBezTo>
                  <a:cubicBezTo>
                    <a:pt x="1076184" y="227289"/>
                    <a:pt x="1186759" y="301068"/>
                    <a:pt x="1286982" y="387616"/>
                  </a:cubicBezTo>
                  <a:cubicBezTo>
                    <a:pt x="1313547" y="410457"/>
                    <a:pt x="1316566" y="450510"/>
                    <a:pt x="1293725" y="477075"/>
                  </a:cubicBezTo>
                  <a:cubicBezTo>
                    <a:pt x="1281638" y="491137"/>
                    <a:pt x="1263998" y="499204"/>
                    <a:pt x="1245453" y="499154"/>
                  </a:cubicBezTo>
                  <a:lnTo>
                    <a:pt x="1245167" y="499154"/>
                  </a:lnTo>
                  <a:cubicBezTo>
                    <a:pt x="1229965" y="499301"/>
                    <a:pt x="1215220" y="493956"/>
                    <a:pt x="1203638" y="484104"/>
                  </a:cubicBezTo>
                  <a:cubicBezTo>
                    <a:pt x="1111407" y="404300"/>
                    <a:pt x="1009633" y="336248"/>
                    <a:pt x="900647" y="281508"/>
                  </a:cubicBezTo>
                  <a:cubicBezTo>
                    <a:pt x="869295" y="265726"/>
                    <a:pt x="856672" y="227516"/>
                    <a:pt x="872454" y="196164"/>
                  </a:cubicBezTo>
                  <a:cubicBezTo>
                    <a:pt x="884290" y="172650"/>
                    <a:pt x="908742" y="159670"/>
                    <a:pt x="933455" y="161309"/>
                  </a:cubicBezTo>
                  <a:close/>
                  <a:moveTo>
                    <a:pt x="256260" y="29"/>
                  </a:moveTo>
                  <a:cubicBezTo>
                    <a:pt x="322331" y="427"/>
                    <a:pt x="388378" y="4909"/>
                    <a:pt x="454020" y="13474"/>
                  </a:cubicBezTo>
                  <a:cubicBezTo>
                    <a:pt x="488793" y="17752"/>
                    <a:pt x="513514" y="49409"/>
                    <a:pt x="509236" y="84182"/>
                  </a:cubicBezTo>
                  <a:cubicBezTo>
                    <a:pt x="505303" y="116151"/>
                    <a:pt x="478038" y="140098"/>
                    <a:pt x="445829" y="139871"/>
                  </a:cubicBezTo>
                  <a:cubicBezTo>
                    <a:pt x="443027" y="139899"/>
                    <a:pt x="440227" y="139740"/>
                    <a:pt x="437447" y="139395"/>
                  </a:cubicBezTo>
                  <a:cubicBezTo>
                    <a:pt x="316592" y="123615"/>
                    <a:pt x="194247" y="122878"/>
                    <a:pt x="73211" y="137204"/>
                  </a:cubicBezTo>
                  <a:cubicBezTo>
                    <a:pt x="38532" y="142545"/>
                    <a:pt x="6090" y="118762"/>
                    <a:pt x="749" y="84082"/>
                  </a:cubicBezTo>
                  <a:cubicBezTo>
                    <a:pt x="-4591" y="49403"/>
                    <a:pt x="19192" y="16961"/>
                    <a:pt x="53871" y="11621"/>
                  </a:cubicBezTo>
                  <a:cubicBezTo>
                    <a:pt x="55358" y="11392"/>
                    <a:pt x="56852" y="11216"/>
                    <a:pt x="58352" y="11093"/>
                  </a:cubicBezTo>
                  <a:cubicBezTo>
                    <a:pt x="124093" y="3319"/>
                    <a:pt x="190189" y="-369"/>
                    <a:pt x="256260" y="2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1">
              <a:extLst>
                <a:ext uri="{FF2B5EF4-FFF2-40B4-BE49-F238E27FC236}">
                  <a16:creationId xmlns:a16="http://schemas.microsoft.com/office/drawing/2014/main" id="{5C181CD4-C69B-2826-AF23-060D677248A9}"/>
                </a:ext>
              </a:extLst>
            </p:cNvPr>
            <p:cNvSpPr/>
            <p:nvPr userDrawn="1"/>
          </p:nvSpPr>
          <p:spPr>
            <a:xfrm rot="5400000">
              <a:off x="11328915" y="3872201"/>
              <a:ext cx="1214656" cy="511514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290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0538251-2B75-FA20-0F29-FB58583E612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1825625"/>
            <a:ext cx="3108958" cy="4297680"/>
          </a:xfrm>
        </p:spPr>
        <p:txBody>
          <a:bodyPr>
            <a:normAutofit/>
          </a:bodyPr>
          <a:lstStyle>
            <a:lvl1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1pPr>
            <a:lvl2pPr marL="2857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65151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92583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4pPr>
            <a:lvl5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06C49DD-8C29-93EA-04F4-22F84080DF5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661820" y="1816916"/>
            <a:ext cx="6698156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59436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86868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4pPr>
            <a:lvl5pPr marL="11430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1E75594D-82D2-74F6-56EC-46FCD28CB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94966" y="0"/>
            <a:ext cx="1214656" cy="511514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13">
            <a:extLst>
              <a:ext uri="{FF2B5EF4-FFF2-40B4-BE49-F238E27FC236}">
                <a16:creationId xmlns:a16="http://schemas.microsoft.com/office/drawing/2014/main" id="{FF4E0F5B-0892-2688-EFD3-284369DA5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097530" y="5590215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D8715A-3067-732D-C410-868C7CCCF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982378" y="551212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852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807BCF9-2F5B-200E-2E6C-E177DB56E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7458"/>
            <a:ext cx="7083733" cy="6182202"/>
            <a:chOff x="0" y="7460"/>
            <a:chExt cx="7083733" cy="6182202"/>
          </a:xfrm>
        </p:grpSpPr>
        <p:sp>
          <p:nvSpPr>
            <p:cNvPr id="9" name="Freeform: Shape 14">
              <a:extLst>
                <a:ext uri="{FF2B5EF4-FFF2-40B4-BE49-F238E27FC236}">
                  <a16:creationId xmlns:a16="http://schemas.microsoft.com/office/drawing/2014/main" id="{7A624B2B-50FD-9351-987F-2E5A5472CAB6}"/>
                </a:ext>
              </a:extLst>
            </p:cNvPr>
            <p:cNvSpPr/>
            <p:nvPr userDrawn="1"/>
          </p:nvSpPr>
          <p:spPr>
            <a:xfrm rot="16200000">
              <a:off x="-388933" y="4841194"/>
              <a:ext cx="1737401" cy="959536"/>
            </a:xfrm>
            <a:custGeom>
              <a:avLst/>
              <a:gdLst>
                <a:gd name="connsiteX0" fmla="*/ 0 w 1737401"/>
                <a:gd name="connsiteY0" fmla="*/ 0 h 959536"/>
                <a:gd name="connsiteX1" fmla="*/ 123825 w 1737401"/>
                <a:gd name="connsiteY1" fmla="*/ 0 h 959536"/>
                <a:gd name="connsiteX2" fmla="*/ 123825 w 1737401"/>
                <a:gd name="connsiteY2" fmla="*/ 790277 h 959536"/>
                <a:gd name="connsiteX3" fmla="*/ 1490095 w 1737401"/>
                <a:gd name="connsiteY3" fmla="*/ 0 h 959536"/>
                <a:gd name="connsiteX4" fmla="*/ 1737401 w 1737401"/>
                <a:gd name="connsiteY4" fmla="*/ 0 h 959536"/>
                <a:gd name="connsiteX5" fmla="*/ 92869 w 1737401"/>
                <a:gd name="connsiteY5" fmla="*/ 951249 h 959536"/>
                <a:gd name="connsiteX6" fmla="*/ 61913 w 1737401"/>
                <a:gd name="connsiteY6" fmla="*/ 959536 h 959536"/>
                <a:gd name="connsiteX7" fmla="*/ 0 w 1737401"/>
                <a:gd name="connsiteY7" fmla="*/ 897624 h 9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7401" h="959536">
                  <a:moveTo>
                    <a:pt x="0" y="0"/>
                  </a:moveTo>
                  <a:lnTo>
                    <a:pt x="123825" y="0"/>
                  </a:lnTo>
                  <a:lnTo>
                    <a:pt x="123825" y="790277"/>
                  </a:lnTo>
                  <a:lnTo>
                    <a:pt x="1490095" y="0"/>
                  </a:lnTo>
                  <a:lnTo>
                    <a:pt x="1737401" y="0"/>
                  </a:lnTo>
                  <a:lnTo>
                    <a:pt x="92869" y="951249"/>
                  </a:lnTo>
                  <a:cubicBezTo>
                    <a:pt x="83458" y="956688"/>
                    <a:pt x="72780" y="959546"/>
                    <a:pt x="61913" y="959536"/>
                  </a:cubicBezTo>
                  <a:cubicBezTo>
                    <a:pt x="27719" y="959536"/>
                    <a:pt x="0" y="931818"/>
                    <a:pt x="0" y="89762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3">
              <a:extLst>
                <a:ext uri="{FF2B5EF4-FFF2-40B4-BE49-F238E27FC236}">
                  <a16:creationId xmlns:a16="http://schemas.microsoft.com/office/drawing/2014/main" id="{51E534EE-E0F1-2BD9-9A82-7656B90A2D9D}"/>
                </a:ext>
              </a:extLst>
            </p:cNvPr>
            <p:cNvSpPr/>
            <p:nvPr userDrawn="1"/>
          </p:nvSpPr>
          <p:spPr>
            <a:xfrm>
              <a:off x="6234405" y="7460"/>
              <a:ext cx="849328" cy="357668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437"/>
            <a:ext cx="5257800" cy="2324046"/>
          </a:xfrm>
        </p:spPr>
        <p:txBody>
          <a:bodyPr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657316"/>
            <a:ext cx="5257800" cy="336985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7429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3pPr>
            <a:lvl4pPr marL="15430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4pPr>
            <a:lvl5pPr marL="20002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C013AD6-0EF3-2B25-DDBD-2DF706123A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114" y="845068"/>
            <a:ext cx="5193792" cy="5193792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38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21BD3DB-6F51-C1AE-FF0E-D0BDCB55F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3536" y="2"/>
            <a:ext cx="11220225" cy="6857998"/>
            <a:chOff x="123536" y="2"/>
            <a:chExt cx="11220225" cy="6857998"/>
          </a:xfrm>
        </p:grpSpPr>
        <p:sp>
          <p:nvSpPr>
            <p:cNvPr id="12" name="Freeform: Shape 7">
              <a:extLst>
                <a:ext uri="{FF2B5EF4-FFF2-40B4-BE49-F238E27FC236}">
                  <a16:creationId xmlns:a16="http://schemas.microsoft.com/office/drawing/2014/main" id="{59903C17-0733-BE0C-7392-283FEC2E98B0}"/>
                </a:ext>
              </a:extLst>
            </p:cNvPr>
            <p:cNvSpPr/>
            <p:nvPr/>
          </p:nvSpPr>
          <p:spPr>
            <a:xfrm flipH="1">
              <a:off x="123536" y="5717905"/>
              <a:ext cx="1771609" cy="1140095"/>
            </a:xfrm>
            <a:custGeom>
              <a:avLst/>
              <a:gdLst>
                <a:gd name="connsiteX0" fmla="*/ 1561721 w 1771609"/>
                <a:gd name="connsiteY0" fmla="*/ 763041 h 1140095"/>
                <a:gd name="connsiteX1" fmla="*/ 1623024 w 1771609"/>
                <a:gd name="connsiteY1" fmla="*/ 792810 h 1140095"/>
                <a:gd name="connsiteX2" fmla="*/ 1711735 w 1771609"/>
                <a:gd name="connsiteY2" fmla="*/ 970132 h 1140095"/>
                <a:gd name="connsiteX3" fmla="*/ 1771609 w 1771609"/>
                <a:gd name="connsiteY3" fmla="*/ 1140095 h 1140095"/>
                <a:gd name="connsiteX4" fmla="*/ 1637225 w 1771609"/>
                <a:gd name="connsiteY4" fmla="*/ 1140095 h 1140095"/>
                <a:gd name="connsiteX5" fmla="*/ 1594820 w 1771609"/>
                <a:gd name="connsiteY5" fmla="*/ 1019711 h 1140095"/>
                <a:gd name="connsiteX6" fmla="*/ 1513200 w 1771609"/>
                <a:gd name="connsiteY6" fmla="*/ 856627 h 1140095"/>
                <a:gd name="connsiteX7" fmla="*/ 1538499 w 1771609"/>
                <a:gd name="connsiteY7" fmla="*/ 770415 h 1140095"/>
                <a:gd name="connsiteX8" fmla="*/ 1561721 w 1771609"/>
                <a:gd name="connsiteY8" fmla="*/ 763041 h 1140095"/>
                <a:gd name="connsiteX9" fmla="*/ 933455 w 1771609"/>
                <a:gd name="connsiteY9" fmla="*/ 161309 h 1140095"/>
                <a:gd name="connsiteX10" fmla="*/ 957797 w 1771609"/>
                <a:gd name="connsiteY10" fmla="*/ 167970 h 1140095"/>
                <a:gd name="connsiteX11" fmla="*/ 1286982 w 1771609"/>
                <a:gd name="connsiteY11" fmla="*/ 387616 h 1140095"/>
                <a:gd name="connsiteX12" fmla="*/ 1293725 w 1771609"/>
                <a:gd name="connsiteY12" fmla="*/ 477075 h 1140095"/>
                <a:gd name="connsiteX13" fmla="*/ 1245453 w 1771609"/>
                <a:gd name="connsiteY13" fmla="*/ 499154 h 1140095"/>
                <a:gd name="connsiteX14" fmla="*/ 1245167 w 1771609"/>
                <a:gd name="connsiteY14" fmla="*/ 499154 h 1140095"/>
                <a:gd name="connsiteX15" fmla="*/ 1203638 w 1771609"/>
                <a:gd name="connsiteY15" fmla="*/ 484104 h 1140095"/>
                <a:gd name="connsiteX16" fmla="*/ 900647 w 1771609"/>
                <a:gd name="connsiteY16" fmla="*/ 281508 h 1140095"/>
                <a:gd name="connsiteX17" fmla="*/ 872454 w 1771609"/>
                <a:gd name="connsiteY17" fmla="*/ 196164 h 1140095"/>
                <a:gd name="connsiteX18" fmla="*/ 933455 w 1771609"/>
                <a:gd name="connsiteY18" fmla="*/ 161309 h 1140095"/>
                <a:gd name="connsiteX19" fmla="*/ 256260 w 1771609"/>
                <a:gd name="connsiteY19" fmla="*/ 29 h 1140095"/>
                <a:gd name="connsiteX20" fmla="*/ 454020 w 1771609"/>
                <a:gd name="connsiteY20" fmla="*/ 13474 h 1140095"/>
                <a:gd name="connsiteX21" fmla="*/ 509236 w 1771609"/>
                <a:gd name="connsiteY21" fmla="*/ 84182 h 1140095"/>
                <a:gd name="connsiteX22" fmla="*/ 445829 w 1771609"/>
                <a:gd name="connsiteY22" fmla="*/ 139871 h 1140095"/>
                <a:gd name="connsiteX23" fmla="*/ 437447 w 1771609"/>
                <a:gd name="connsiteY23" fmla="*/ 139395 h 1140095"/>
                <a:gd name="connsiteX24" fmla="*/ 73211 w 1771609"/>
                <a:gd name="connsiteY24" fmla="*/ 137204 h 1140095"/>
                <a:gd name="connsiteX25" fmla="*/ 749 w 1771609"/>
                <a:gd name="connsiteY25" fmla="*/ 84082 h 1140095"/>
                <a:gd name="connsiteX26" fmla="*/ 53871 w 1771609"/>
                <a:gd name="connsiteY26" fmla="*/ 11621 h 1140095"/>
                <a:gd name="connsiteX27" fmla="*/ 58352 w 1771609"/>
                <a:gd name="connsiteY27" fmla="*/ 11093 h 1140095"/>
                <a:gd name="connsiteX28" fmla="*/ 256260 w 1771609"/>
                <a:gd name="connsiteY28" fmla="*/ 29 h 114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71609" h="1140095">
                  <a:moveTo>
                    <a:pt x="1561721" y="763041"/>
                  </a:moveTo>
                  <a:cubicBezTo>
                    <a:pt x="1585506" y="760324"/>
                    <a:pt x="1609722" y="771249"/>
                    <a:pt x="1623024" y="792810"/>
                  </a:cubicBezTo>
                  <a:cubicBezTo>
                    <a:pt x="1656300" y="850065"/>
                    <a:pt x="1685920" y="909291"/>
                    <a:pt x="1711735" y="970132"/>
                  </a:cubicBezTo>
                  <a:lnTo>
                    <a:pt x="1771609" y="1140095"/>
                  </a:lnTo>
                  <a:lnTo>
                    <a:pt x="1637225" y="1140095"/>
                  </a:lnTo>
                  <a:lnTo>
                    <a:pt x="1594820" y="1019711"/>
                  </a:lnTo>
                  <a:cubicBezTo>
                    <a:pt x="1571072" y="963753"/>
                    <a:pt x="1543818" y="909282"/>
                    <a:pt x="1513200" y="856627"/>
                  </a:cubicBezTo>
                  <a:cubicBezTo>
                    <a:pt x="1496379" y="825834"/>
                    <a:pt x="1507704" y="787236"/>
                    <a:pt x="1538499" y="770415"/>
                  </a:cubicBezTo>
                  <a:cubicBezTo>
                    <a:pt x="1545912" y="766367"/>
                    <a:pt x="1553792" y="763946"/>
                    <a:pt x="1561721" y="763041"/>
                  </a:cubicBezTo>
                  <a:close/>
                  <a:moveTo>
                    <a:pt x="933455" y="161309"/>
                  </a:moveTo>
                  <a:cubicBezTo>
                    <a:pt x="941693" y="161855"/>
                    <a:pt x="949959" y="164025"/>
                    <a:pt x="957797" y="167970"/>
                  </a:cubicBezTo>
                  <a:cubicBezTo>
                    <a:pt x="1076184" y="227289"/>
                    <a:pt x="1186759" y="301068"/>
                    <a:pt x="1286982" y="387616"/>
                  </a:cubicBezTo>
                  <a:cubicBezTo>
                    <a:pt x="1313547" y="410457"/>
                    <a:pt x="1316566" y="450510"/>
                    <a:pt x="1293725" y="477075"/>
                  </a:cubicBezTo>
                  <a:cubicBezTo>
                    <a:pt x="1281638" y="491137"/>
                    <a:pt x="1263998" y="499204"/>
                    <a:pt x="1245453" y="499154"/>
                  </a:cubicBezTo>
                  <a:lnTo>
                    <a:pt x="1245167" y="499154"/>
                  </a:lnTo>
                  <a:cubicBezTo>
                    <a:pt x="1229965" y="499301"/>
                    <a:pt x="1215220" y="493956"/>
                    <a:pt x="1203638" y="484104"/>
                  </a:cubicBezTo>
                  <a:cubicBezTo>
                    <a:pt x="1111407" y="404300"/>
                    <a:pt x="1009633" y="336248"/>
                    <a:pt x="900647" y="281508"/>
                  </a:cubicBezTo>
                  <a:cubicBezTo>
                    <a:pt x="869295" y="265726"/>
                    <a:pt x="856672" y="227516"/>
                    <a:pt x="872454" y="196164"/>
                  </a:cubicBezTo>
                  <a:cubicBezTo>
                    <a:pt x="884290" y="172650"/>
                    <a:pt x="908742" y="159670"/>
                    <a:pt x="933455" y="161309"/>
                  </a:cubicBezTo>
                  <a:close/>
                  <a:moveTo>
                    <a:pt x="256260" y="29"/>
                  </a:moveTo>
                  <a:cubicBezTo>
                    <a:pt x="322331" y="427"/>
                    <a:pt x="388378" y="4909"/>
                    <a:pt x="454020" y="13474"/>
                  </a:cubicBezTo>
                  <a:cubicBezTo>
                    <a:pt x="488793" y="17752"/>
                    <a:pt x="513514" y="49409"/>
                    <a:pt x="509236" y="84182"/>
                  </a:cubicBezTo>
                  <a:cubicBezTo>
                    <a:pt x="505303" y="116151"/>
                    <a:pt x="478038" y="140098"/>
                    <a:pt x="445829" y="139871"/>
                  </a:cubicBezTo>
                  <a:cubicBezTo>
                    <a:pt x="443027" y="139899"/>
                    <a:pt x="440227" y="139740"/>
                    <a:pt x="437447" y="139395"/>
                  </a:cubicBezTo>
                  <a:cubicBezTo>
                    <a:pt x="316592" y="123615"/>
                    <a:pt x="194247" y="122878"/>
                    <a:pt x="73211" y="137204"/>
                  </a:cubicBezTo>
                  <a:cubicBezTo>
                    <a:pt x="38532" y="142545"/>
                    <a:pt x="6090" y="118762"/>
                    <a:pt x="749" y="84082"/>
                  </a:cubicBezTo>
                  <a:cubicBezTo>
                    <a:pt x="-4591" y="49403"/>
                    <a:pt x="19192" y="16961"/>
                    <a:pt x="53871" y="11621"/>
                  </a:cubicBezTo>
                  <a:cubicBezTo>
                    <a:pt x="55358" y="11392"/>
                    <a:pt x="56852" y="11216"/>
                    <a:pt x="58352" y="11093"/>
                  </a:cubicBezTo>
                  <a:cubicBezTo>
                    <a:pt x="124093" y="3319"/>
                    <a:pt x="190189" y="-369"/>
                    <a:pt x="256260" y="2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">
              <a:extLst>
                <a:ext uri="{FF2B5EF4-FFF2-40B4-BE49-F238E27FC236}">
                  <a16:creationId xmlns:a16="http://schemas.microsoft.com/office/drawing/2014/main" id="{898A3450-9C87-13ED-79CC-F4F65D14FF72}"/>
                </a:ext>
              </a:extLst>
            </p:cNvPr>
            <p:cNvSpPr/>
            <p:nvPr userDrawn="1"/>
          </p:nvSpPr>
          <p:spPr>
            <a:xfrm>
              <a:off x="10494433" y="2"/>
              <a:ext cx="849328" cy="357668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2882462" cy="429767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7429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3pPr>
            <a:lvl4pPr marL="15430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4pPr>
            <a:lvl5pPr marL="20002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038599" y="1825625"/>
            <a:ext cx="7315199" cy="429768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8061D-18C3-4F4F-85EF-561633F58754}" type="datetimeFigureOut">
              <a:rPr lang="en-US" smtClean="0"/>
              <a:t>8/5/2024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8" r:id="rId3"/>
    <p:sldLayoutId id="2147483650" r:id="rId4"/>
    <p:sldLayoutId id="2147483649" r:id="rId5"/>
    <p:sldLayoutId id="2147483662" r:id="rId6"/>
    <p:sldLayoutId id="2147483663" r:id="rId7"/>
    <p:sldLayoutId id="2147483652" r:id="rId8"/>
    <p:sldLayoutId id="2147483666" r:id="rId9"/>
    <p:sldLayoutId id="2147483664" r:id="rId10"/>
    <p:sldLayoutId id="2147483665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gi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047101-8D42-6100-9CEA-AEC0FAEAB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9734" y="2949739"/>
            <a:ext cx="6806032" cy="2396686"/>
          </a:xfrm>
          <a:noFill/>
        </p:spPr>
        <p:txBody>
          <a:bodyPr anchor="b">
            <a:noAutofit/>
          </a:bodyPr>
          <a:lstStyle/>
          <a:p>
            <a:r>
              <a:rPr lang="en-US" dirty="0"/>
              <a:t>The Puzzle to End All Puzzles</a:t>
            </a:r>
          </a:p>
        </p:txBody>
      </p:sp>
    </p:spTree>
    <p:extLst>
      <p:ext uri="{BB962C8B-B14F-4D97-AF65-F5344CB8AC3E}">
        <p14:creationId xmlns:p14="http://schemas.microsoft.com/office/powerpoint/2010/main" val="517426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9F28D56-9FA7-2EBC-00F3-37AA2CB58C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AB3D78-5A68-5314-A5AC-585147233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00" name="Picture 4" descr="Image">
            <a:extLst>
              <a:ext uri="{FF2B5EF4-FFF2-40B4-BE49-F238E27FC236}">
                <a16:creationId xmlns:a16="http://schemas.microsoft.com/office/drawing/2014/main" id="{D9BFA198-4B04-53FE-EF0B-F21202144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175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9F28D56-9FA7-2EBC-00F3-37AA2CB58C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AB3D78-5A68-5314-A5AC-585147233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Image">
            <a:extLst>
              <a:ext uri="{FF2B5EF4-FFF2-40B4-BE49-F238E27FC236}">
                <a16:creationId xmlns:a16="http://schemas.microsoft.com/office/drawing/2014/main" id="{1BCBAE9E-4ABC-8575-8694-5C3AEFA10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197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9F28D56-9FA7-2EBC-00F3-37AA2CB58C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AB3D78-5A68-5314-A5AC-585147233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Image">
            <a:extLst>
              <a:ext uri="{FF2B5EF4-FFF2-40B4-BE49-F238E27FC236}">
                <a16:creationId xmlns:a16="http://schemas.microsoft.com/office/drawing/2014/main" id="{09CAA1D5-E00E-1029-F5EF-58512F8A4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400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9F28D56-9FA7-2EBC-00F3-37AA2CB58C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AB3D78-5A68-5314-A5AC-585147233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8" name="Picture 4" descr="Image">
            <a:extLst>
              <a:ext uri="{FF2B5EF4-FFF2-40B4-BE49-F238E27FC236}">
                <a16:creationId xmlns:a16="http://schemas.microsoft.com/office/drawing/2014/main" id="{4EABD8D3-E4C2-6C82-6DB2-1847CFE58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562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9F28D56-9FA7-2EBC-00F3-37AA2CB58C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AB3D78-5A68-5314-A5AC-585147233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Image">
            <a:extLst>
              <a:ext uri="{FF2B5EF4-FFF2-40B4-BE49-F238E27FC236}">
                <a16:creationId xmlns:a16="http://schemas.microsoft.com/office/drawing/2014/main" id="{98A27499-39D1-9552-1668-F80825636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607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9F28D56-9FA7-2EBC-00F3-37AA2CB58C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AB3D78-5A68-5314-A5AC-585147233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 descr="Image">
            <a:extLst>
              <a:ext uri="{FF2B5EF4-FFF2-40B4-BE49-F238E27FC236}">
                <a16:creationId xmlns:a16="http://schemas.microsoft.com/office/drawing/2014/main" id="{C699E80F-7B4A-D402-EE59-05CBF7A5A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038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9F28D56-9FA7-2EBC-00F3-37AA2CB58C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AB3D78-5A68-5314-A5AC-585147233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Image">
            <a:extLst>
              <a:ext uri="{FF2B5EF4-FFF2-40B4-BE49-F238E27FC236}">
                <a16:creationId xmlns:a16="http://schemas.microsoft.com/office/drawing/2014/main" id="{ABA178F9-58F6-30AF-C045-01944ABD4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428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9F28D56-9FA7-2EBC-00F3-37AA2CB58C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AB3D78-5A68-5314-A5AC-585147233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4" name="Picture 4" descr="Image">
            <a:extLst>
              <a:ext uri="{FF2B5EF4-FFF2-40B4-BE49-F238E27FC236}">
                <a16:creationId xmlns:a16="http://schemas.microsoft.com/office/drawing/2014/main" id="{1E7B88F8-06FC-C5CE-1038-AB1FC0932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04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45BD4-91B9-E17C-4D63-D80B538BA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Mermin-Peres Magic Square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EDAB9-67BF-1F70-2A29-4978A828AAB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1796A0-C303-2284-A09D-EFC67A93A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440" y="1722063"/>
            <a:ext cx="4476897" cy="4516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5ADF4A-87F5-3FE1-B523-E0A9EDD6B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407" y="812058"/>
            <a:ext cx="1855153" cy="25855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7EF36F-1A34-9BB8-E521-B70A4635B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740" y="3565119"/>
            <a:ext cx="3578486" cy="182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2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A37A3-02DE-0F08-086B-730519BEE7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Time to code!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C179C-EF41-7899-4C9B-7873B114F8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https://colab.research.google.com/drive/10rVfo5enLX2l-CryI5U-7aEeSO5vExwz?usp=sharing</a:t>
            </a:r>
          </a:p>
        </p:txBody>
      </p:sp>
    </p:spTree>
    <p:extLst>
      <p:ext uri="{BB962C8B-B14F-4D97-AF65-F5344CB8AC3E}">
        <p14:creationId xmlns:p14="http://schemas.microsoft.com/office/powerpoint/2010/main" val="4228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9AB12-77BD-B4F6-DF9E-0C2524103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Zero-knowledge proof</a:t>
            </a:r>
          </a:p>
        </p:txBody>
      </p:sp>
      <p:pic>
        <p:nvPicPr>
          <p:cNvPr id="32" name="Content Placeholder 31" descr="A diagram of a network&#10;&#10;Description automatically generated">
            <a:extLst>
              <a:ext uri="{FF2B5EF4-FFF2-40B4-BE49-F238E27FC236}">
                <a16:creationId xmlns:a16="http://schemas.microsoft.com/office/drawing/2014/main" id="{77F2E344-74E7-0F65-C105-D116903273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68" y="1825625"/>
            <a:ext cx="4297363" cy="4297363"/>
          </a:xfrm>
        </p:spPr>
      </p:pic>
      <p:pic>
        <p:nvPicPr>
          <p:cNvPr id="34" name="Content Placeholder 33" descr="A diagram of a network&#10;&#10;Description automatically generated">
            <a:extLst>
              <a:ext uri="{FF2B5EF4-FFF2-40B4-BE49-F238E27FC236}">
                <a16:creationId xmlns:a16="http://schemas.microsoft.com/office/drawing/2014/main" id="{ACA08676-A6F0-3206-1065-115F144B2C1D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588" y="1817688"/>
            <a:ext cx="4297362" cy="4297362"/>
          </a:xfrm>
        </p:spPr>
      </p:pic>
    </p:spTree>
    <p:extLst>
      <p:ext uri="{BB962C8B-B14F-4D97-AF65-F5344CB8AC3E}">
        <p14:creationId xmlns:p14="http://schemas.microsoft.com/office/powerpoint/2010/main" val="3892625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ontent Placeholder 31" descr="A diagram of a network&#10;&#10;Description automatically generated">
            <a:extLst>
              <a:ext uri="{FF2B5EF4-FFF2-40B4-BE49-F238E27FC236}">
                <a16:creationId xmlns:a16="http://schemas.microsoft.com/office/drawing/2014/main" id="{77F2E344-74E7-0F65-C105-D116903273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48" y="1825625"/>
            <a:ext cx="4297363" cy="4297363"/>
          </a:xfrm>
        </p:spPr>
      </p:pic>
      <p:pic>
        <p:nvPicPr>
          <p:cNvPr id="34" name="Content Placeholder 33" descr="A diagram of a network&#10;&#10;Description automatically generated">
            <a:extLst>
              <a:ext uri="{FF2B5EF4-FFF2-40B4-BE49-F238E27FC236}">
                <a16:creationId xmlns:a16="http://schemas.microsoft.com/office/drawing/2014/main" id="{ACA08676-A6F0-3206-1065-115F144B2C1D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468" y="1817688"/>
            <a:ext cx="4297362" cy="4297362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55080C4-876F-3361-8650-3CA6B114C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diagram of a network&#10;&#10;Description automatically generated">
            <a:extLst>
              <a:ext uri="{FF2B5EF4-FFF2-40B4-BE49-F238E27FC236}">
                <a16:creationId xmlns:a16="http://schemas.microsoft.com/office/drawing/2014/main" id="{38402DE3-0B23-B74B-F492-1D9D7BEAB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676" y="-68977"/>
            <a:ext cx="3793649" cy="37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19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ontent Placeholder 31" descr="A diagram of a network&#10;&#10;Description automatically generated">
            <a:extLst>
              <a:ext uri="{FF2B5EF4-FFF2-40B4-BE49-F238E27FC236}">
                <a16:creationId xmlns:a16="http://schemas.microsoft.com/office/drawing/2014/main" id="{77F2E344-74E7-0F65-C105-D116903273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48" y="1825625"/>
            <a:ext cx="4297363" cy="4297363"/>
          </a:xfrm>
        </p:spPr>
      </p:pic>
      <p:pic>
        <p:nvPicPr>
          <p:cNvPr id="34" name="Content Placeholder 33" descr="A diagram of a network&#10;&#10;Description automatically generated">
            <a:extLst>
              <a:ext uri="{FF2B5EF4-FFF2-40B4-BE49-F238E27FC236}">
                <a16:creationId xmlns:a16="http://schemas.microsoft.com/office/drawing/2014/main" id="{ACA08676-A6F0-3206-1065-115F144B2C1D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468" y="1817688"/>
            <a:ext cx="4297362" cy="4297362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55080C4-876F-3361-8650-3CA6B114C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diagram of a network&#10;&#10;Description automatically generated">
            <a:extLst>
              <a:ext uri="{FF2B5EF4-FFF2-40B4-BE49-F238E27FC236}">
                <a16:creationId xmlns:a16="http://schemas.microsoft.com/office/drawing/2014/main" id="{38402DE3-0B23-B74B-F492-1D9D7BEAB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676" y="-68977"/>
            <a:ext cx="3793649" cy="3793649"/>
          </a:xfrm>
          <a:prstGeom prst="rect">
            <a:avLst/>
          </a:prstGeom>
        </p:spPr>
      </p:pic>
      <p:pic>
        <p:nvPicPr>
          <p:cNvPr id="7" name="Picture 6" descr="A diagram of a network&#10;&#10;Description automatically generated">
            <a:extLst>
              <a:ext uri="{FF2B5EF4-FFF2-40B4-BE49-F238E27FC236}">
                <a16:creationId xmlns:a16="http://schemas.microsoft.com/office/drawing/2014/main" id="{799814F9-762E-163D-16A6-1A3A7C6166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675" y="-68739"/>
            <a:ext cx="3793649" cy="37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84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ontent Placeholder 31" descr="A diagram of a network&#10;&#10;Description automatically generated">
            <a:extLst>
              <a:ext uri="{FF2B5EF4-FFF2-40B4-BE49-F238E27FC236}">
                <a16:creationId xmlns:a16="http://schemas.microsoft.com/office/drawing/2014/main" id="{77F2E344-74E7-0F65-C105-D116903273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48" y="1825625"/>
            <a:ext cx="4297363" cy="4297363"/>
          </a:xfrm>
        </p:spPr>
      </p:pic>
      <p:pic>
        <p:nvPicPr>
          <p:cNvPr id="34" name="Content Placeholder 33" descr="A diagram of a network&#10;&#10;Description automatically generated">
            <a:extLst>
              <a:ext uri="{FF2B5EF4-FFF2-40B4-BE49-F238E27FC236}">
                <a16:creationId xmlns:a16="http://schemas.microsoft.com/office/drawing/2014/main" id="{ACA08676-A6F0-3206-1065-115F144B2C1D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468" y="1817688"/>
            <a:ext cx="4297362" cy="4297362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55080C4-876F-3361-8650-3CA6B114C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diagram of a network&#10;&#10;Description automatically generated">
            <a:extLst>
              <a:ext uri="{FF2B5EF4-FFF2-40B4-BE49-F238E27FC236}">
                <a16:creationId xmlns:a16="http://schemas.microsoft.com/office/drawing/2014/main" id="{38402DE3-0B23-B74B-F492-1D9D7BEAB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676" y="-68977"/>
            <a:ext cx="3793649" cy="3793649"/>
          </a:xfrm>
          <a:prstGeom prst="rect">
            <a:avLst/>
          </a:prstGeom>
        </p:spPr>
      </p:pic>
      <p:pic>
        <p:nvPicPr>
          <p:cNvPr id="3" name="Picture 2" descr="A diagram of a network&#10;&#10;Description automatically generated">
            <a:extLst>
              <a:ext uri="{FF2B5EF4-FFF2-40B4-BE49-F238E27FC236}">
                <a16:creationId xmlns:a16="http://schemas.microsoft.com/office/drawing/2014/main" id="{2BE921FD-BA57-A577-D406-3DCAFAD06F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675" y="-68978"/>
            <a:ext cx="3793649" cy="37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13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F00E0-1FB8-A733-C893-D19F1C5066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Proving 3-colorability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52DECB-316F-7E63-8675-362409F50B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Without disclosing colors</a:t>
            </a:r>
          </a:p>
        </p:txBody>
      </p:sp>
    </p:spTree>
    <p:extLst>
      <p:ext uri="{BB962C8B-B14F-4D97-AF65-F5344CB8AC3E}">
        <p14:creationId xmlns:p14="http://schemas.microsoft.com/office/powerpoint/2010/main" val="2802830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31273-3BC7-C92B-0716-69B416A880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Tale of the Tsar-mathematician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442121-0B35-E690-23AC-312990E498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dirty="0"/>
              <a:t>math.ucla.edu/~</a:t>
            </a:r>
            <a:r>
              <a:rPr lang="en-US" sz="2000" dirty="0" err="1"/>
              <a:t>gladkovna</a:t>
            </a:r>
            <a:r>
              <a:rPr lang="en-US" sz="2000" dirty="0"/>
              <a:t>/Quantum/FairyTale.txt</a:t>
            </a:r>
          </a:p>
        </p:txBody>
      </p:sp>
      <p:pic>
        <p:nvPicPr>
          <p:cNvPr id="4" name="Русская Балалайка Лучшее [TubeRipper.com]">
            <a:hlinkClick r:id="" action="ppaction://media"/>
            <a:extLst>
              <a:ext uri="{FF2B5EF4-FFF2-40B4-BE49-F238E27FC236}">
                <a16:creationId xmlns:a16="http://schemas.microsoft.com/office/drawing/2014/main" id="{369DDBCD-668F-B970-FB64-CF4A43A598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65685" y="62122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4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9F28D56-9FA7-2EBC-00F3-37AA2CB58C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AB3D78-5A68-5314-A5AC-585147233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Illustrations in the style of Ivan Bilibin for a fairy tale featuring a Tsar who loves mathematics, wise men, and spirits">
            <a:extLst>
              <a:ext uri="{FF2B5EF4-FFF2-40B4-BE49-F238E27FC236}">
                <a16:creationId xmlns:a16="http://schemas.microsoft.com/office/drawing/2014/main" id="{C3F83F27-03F7-0FF1-EEEC-B7D2C0DC1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772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9F28D56-9FA7-2EBC-00F3-37AA2CB58C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AB3D78-5A68-5314-A5AC-585147233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77254C-8A99-6A95-F55C-76B00AC4D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37" y="0"/>
            <a:ext cx="11283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6783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M78504181">
      <a:dk1>
        <a:srgbClr val="000000"/>
      </a:dk1>
      <a:lt1>
        <a:srgbClr val="FFFFFF"/>
      </a:lt1>
      <a:dk2>
        <a:srgbClr val="FFF8F4"/>
      </a:dk2>
      <a:lt2>
        <a:srgbClr val="E8E8E8"/>
      </a:lt2>
      <a:accent1>
        <a:srgbClr val="EE7660"/>
      </a:accent1>
      <a:accent2>
        <a:srgbClr val="4D90EF"/>
      </a:accent2>
      <a:accent3>
        <a:srgbClr val="5B5160"/>
      </a:accent3>
      <a:accent4>
        <a:srgbClr val="2BC2B4"/>
      </a:accent4>
      <a:accent5>
        <a:srgbClr val="C097F8"/>
      </a:accent5>
      <a:accent6>
        <a:srgbClr val="FF9413"/>
      </a:accent6>
      <a:hlink>
        <a:srgbClr val="467886"/>
      </a:hlink>
      <a:folHlink>
        <a:srgbClr val="96607D"/>
      </a:folHlink>
    </a:clrScheme>
    <a:fontScheme name="Custom 49">
      <a:majorFont>
        <a:latin typeface="Tw Cen MT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78504181_Win32_SL_V11" id="{D9600F65-346D-4C25-A611-673E5C44A142}" vid="{299F2556-E258-444F-A1E6-FA759CE228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447CF3687E2E41BA32E832A6FC2E93" ma:contentTypeVersion="4" ma:contentTypeDescription="Create a new document." ma:contentTypeScope="" ma:versionID="3b74dd50b84128e878eeb26a9cd126d2">
  <xsd:schema xmlns:xsd="http://www.w3.org/2001/XMLSchema" xmlns:xs="http://www.w3.org/2001/XMLSchema" xmlns:p="http://schemas.microsoft.com/office/2006/metadata/properties" xmlns:ns3="f9da455b-1af7-43c4-9254-8b48086906f6" targetNamespace="http://schemas.microsoft.com/office/2006/metadata/properties" ma:root="true" ma:fieldsID="f968a9758725845db31c7b551ed10f38" ns3:_="">
    <xsd:import namespace="f9da455b-1af7-43c4-9254-8b48086906f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da455b-1af7-43c4-9254-8b48086906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60708A-6461-4D7F-883F-7E25D731D3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130005B-6102-4F3C-A26F-485DF1BF9717}">
  <ds:schemaRefs>
    <ds:schemaRef ds:uri="f9da455b-1af7-43c4-9254-8b48086906f6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elements/1.1/"/>
    <ds:schemaRef ds:uri="http://purl.org/dc/dcmitype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101BC81-BA30-4371-B7A7-54F30849A6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da455b-1af7-43c4-9254-8b48086906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{98B58DB3-507E-4345-A194-0BF475DF4392}tf78504181_win32</Template>
  <TotalTime>7385</TotalTime>
  <Words>55</Words>
  <Application>Microsoft Office PowerPoint</Application>
  <PresentationFormat>Widescreen</PresentationFormat>
  <Paragraphs>10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Aptos</vt:lpstr>
      <vt:lpstr>Arial</vt:lpstr>
      <vt:lpstr>Avenir Next LT Pro</vt:lpstr>
      <vt:lpstr>Avenir Next LT Pro Light</vt:lpstr>
      <vt:lpstr>Calibri</vt:lpstr>
      <vt:lpstr>Tw Cen MT</vt:lpstr>
      <vt:lpstr>Custom</vt:lpstr>
      <vt:lpstr>The Puzzle to End All Puzzles</vt:lpstr>
      <vt:lpstr>Zero-knowledge proof</vt:lpstr>
      <vt:lpstr>PowerPoint Presentation</vt:lpstr>
      <vt:lpstr>PowerPoint Presentation</vt:lpstr>
      <vt:lpstr>PowerPoint Presentation</vt:lpstr>
      <vt:lpstr>Proving 3-colorability</vt:lpstr>
      <vt:lpstr>Tale of the Tsar-mathematician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Mermin-Peres Magic Square</vt:lpstr>
      <vt:lpstr>Time to code!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Puzzle to End All Puzzles</dc:title>
  <dc:creator>Nikita Gladkov</dc:creator>
  <cp:lastModifiedBy>Nikita Gladkov</cp:lastModifiedBy>
  <cp:revision>2</cp:revision>
  <dcterms:created xsi:type="dcterms:W3CDTF">2024-05-23T00:10:01Z</dcterms:created>
  <dcterms:modified xsi:type="dcterms:W3CDTF">2024-08-05T02:46:28Z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0x01010069447CF3687E2E41BA32E832A6FC2E93</vt:lpwstr>
  </property>
</Properties>
</file>